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9"/>
  </p:notesMasterIdLst>
  <p:handoutMasterIdLst>
    <p:handoutMasterId r:id="rId24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notesMaster" Target="notesMasters/notesMaster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viewProps" Target="view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tableStyles" Target="tableStyles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85619</TotalTime>
  <Words>9266</Words>
  <Application>Microsoft Office PowerPoint</Application>
  <PresentationFormat>Widescreen</PresentationFormat>
  <Paragraphs>1919</Paragraphs>
  <Slides>234</Slides>
  <Notes>232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234</vt:i4>
      </vt:variant>
    </vt:vector>
  </HeadingPairs>
  <TitlesOfParts>
    <vt:vector size="23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311</cp:revision>
  <dcterms:created xsi:type="dcterms:W3CDTF">2024-05-25T18:34:36Z</dcterms:created>
  <dcterms:modified xsi:type="dcterms:W3CDTF">2024-10-26T03:08:44Z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